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4" r:id="rId3"/>
    <p:sldId id="263" r:id="rId4"/>
    <p:sldId id="259" r:id="rId5"/>
    <p:sldId id="258" r:id="rId6"/>
    <p:sldId id="260" r:id="rId7"/>
    <p:sldId id="262" r:id="rId8"/>
    <p:sldId id="261" r:id="rId9"/>
    <p:sldId id="265" r:id="rId10"/>
    <p:sldId id="266" r:id="rId11"/>
    <p:sldId id="267" r:id="rId12"/>
    <p:sldId id="268" r:id="rId13"/>
    <p:sldId id="257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 G" initials="CG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47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3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9/26/2018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5714" y="157656"/>
            <a:ext cx="10329138" cy="2695903"/>
          </a:xfrm>
        </p:spPr>
        <p:txBody>
          <a:bodyPr>
            <a:normAutofit fontScale="90000"/>
          </a:bodyPr>
          <a:lstStyle/>
          <a:p>
            <a:r>
              <a:rPr lang="en-US" dirty="0"/>
              <a:t>Welcome To our </a:t>
            </a:r>
            <a:br>
              <a:rPr lang="en-US" dirty="0"/>
            </a:br>
            <a:r>
              <a:rPr lang="en-US" dirty="0" err="1"/>
              <a:t>Maths</a:t>
            </a:r>
            <a:r>
              <a:rPr lang="en-US" dirty="0"/>
              <a:t> Family workshop</a:t>
            </a:r>
            <a:endParaRPr lang="en-GB" dirty="0"/>
          </a:p>
        </p:txBody>
      </p:sp>
      <p:pic>
        <p:nvPicPr>
          <p:cNvPr id="5" name="image2.png"/>
          <p:cNvPicPr/>
          <p:nvPr/>
        </p:nvPicPr>
        <p:blipFill rotWithShape="1">
          <a:blip r:embed="rId3"/>
          <a:srcRect l="22477" t="6942" r="21932" b="11829"/>
          <a:stretch/>
        </p:blipFill>
        <p:spPr>
          <a:xfrm>
            <a:off x="9192125" y="157656"/>
            <a:ext cx="2274161" cy="1703228"/>
          </a:xfrm>
          <a:prstGeom prst="rect">
            <a:avLst/>
          </a:prstGeom>
          <a:ln/>
          <a:effectLst>
            <a:softEdge rad="1270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4" b="35021"/>
          <a:stretch/>
        </p:blipFill>
        <p:spPr>
          <a:xfrm rot="5400000">
            <a:off x="4990913" y="3041248"/>
            <a:ext cx="2757712" cy="34253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14" y="3375074"/>
            <a:ext cx="3247196" cy="26959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6" t="6250" r="-2464"/>
          <a:stretch/>
        </p:blipFill>
        <p:spPr>
          <a:xfrm rot="5400000">
            <a:off x="8812049" y="3329657"/>
            <a:ext cx="2695902" cy="27867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84DA34C-F026-4575-82A8-5E644496BC54}"/>
              </a:ext>
            </a:extLst>
          </p:cNvPr>
          <p:cNvSpPr/>
          <p:nvPr/>
        </p:nvSpPr>
        <p:spPr>
          <a:xfrm>
            <a:off x="725714" y="6132789"/>
            <a:ext cx="84664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PRESENTERS: CHERYL GUSTAVE &amp; </a:t>
            </a:r>
            <a:r>
              <a:rPr lang="en-GB" sz="2000" b="1"/>
              <a:t>SEEMA </a:t>
            </a:r>
            <a:r>
              <a:rPr lang="en-GB" sz="2000" b="1" smtClean="0"/>
              <a:t>BIBI</a:t>
            </a:r>
            <a:endParaRPr lang="en-GB" sz="2000" b="1" dirty="0"/>
          </a:p>
          <a:p>
            <a:r>
              <a:rPr lang="en-GB" sz="2000" b="1" dirty="0"/>
              <a:t>Wednesday 26</a:t>
            </a:r>
            <a:r>
              <a:rPr lang="en-GB" sz="2000" b="1" baseline="30000" dirty="0"/>
              <a:t>th</a:t>
            </a:r>
            <a:r>
              <a:rPr lang="en-GB" sz="2000" b="1" dirty="0"/>
              <a:t> September 2018</a:t>
            </a:r>
          </a:p>
        </p:txBody>
      </p:sp>
    </p:spTree>
    <p:extLst>
      <p:ext uri="{BB962C8B-B14F-4D97-AF65-F5344CB8AC3E}">
        <p14:creationId xmlns:p14="http://schemas.microsoft.com/office/powerpoint/2010/main" val="1271378634"/>
      </p:ext>
    </p:extLst>
  </p:cSld>
  <p:clrMapOvr>
    <a:masterClrMapping/>
  </p:clrMapOvr>
  <p:transition spd="slow">
    <p:strips dir="ld"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1ABB5D-51FF-4B64-8A29-93E47E2036C2}"/>
              </a:ext>
            </a:extLst>
          </p:cNvPr>
          <p:cNvSpPr/>
          <p:nvPr/>
        </p:nvSpPr>
        <p:spPr>
          <a:xfrm>
            <a:off x="112294" y="195244"/>
            <a:ext cx="12079705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/>
              <a:t>AIMS FOR THIS WORKSHOP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GB" sz="3800" dirty="0"/>
              <a:t>To get an insight into how Maths is taught in KS1 at Daubeney.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GB" sz="3800" dirty="0"/>
              <a:t>To discuss strategies that you can use to support your child at home.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GB" sz="3800" dirty="0"/>
              <a:t>To discuss how MATHS is </a:t>
            </a:r>
            <a:r>
              <a:rPr lang="en-GB" sz="3800" dirty="0" smtClean="0"/>
              <a:t>a </a:t>
            </a:r>
            <a:r>
              <a:rPr lang="en-GB" sz="3800" dirty="0"/>
              <a:t>part of our everyday life.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GB" sz="3800" dirty="0"/>
              <a:t>To develop strategies that can support your child to develop </a:t>
            </a:r>
            <a:r>
              <a:rPr lang="en-GB" sz="3800" dirty="0" smtClean="0"/>
              <a:t>KEY </a:t>
            </a:r>
            <a:r>
              <a:rPr lang="en-GB" sz="3800" dirty="0"/>
              <a:t>MATHS skills as part of their home learning.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GB" sz="3800" dirty="0"/>
              <a:t>To develop the understanding that MATHS can be fun.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0967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6943" y="3865022"/>
            <a:ext cx="5611888" cy="22884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80770">
            <a:off x="406722" y="1037423"/>
            <a:ext cx="6395784" cy="283190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 rot="20390952">
            <a:off x="1105698" y="342853"/>
            <a:ext cx="28007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i="1" u="sng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Numbers</a:t>
            </a:r>
            <a:endParaRPr lang="en-US" sz="5400" b="1" u="sng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 rot="20295777">
            <a:off x="2233404" y="2967335"/>
            <a:ext cx="77251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5400" b="1" i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Shape, space and measure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718" y="4949609"/>
            <a:ext cx="192405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7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030" y="1510207"/>
            <a:ext cx="2561102" cy="221494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852" y="3429000"/>
            <a:ext cx="3384885" cy="256110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1" t="18966" r="3840"/>
          <a:stretch/>
        </p:blipFill>
        <p:spPr>
          <a:xfrm>
            <a:off x="3907772" y="786063"/>
            <a:ext cx="3038027" cy="20052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25"/>
          <a:stretch/>
        </p:blipFill>
        <p:spPr>
          <a:xfrm>
            <a:off x="8215588" y="1337130"/>
            <a:ext cx="3250478" cy="291001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81EF83-1B3A-43AA-9DE5-8D554DD80C49}"/>
              </a:ext>
            </a:extLst>
          </p:cNvPr>
          <p:cNvSpPr txBox="1"/>
          <p:nvPr/>
        </p:nvSpPr>
        <p:spPr>
          <a:xfrm>
            <a:off x="453107" y="0"/>
            <a:ext cx="11470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What does MATHS look like in the Early Years at Daubeney?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C0B8B9-B727-424C-A0BE-66A986B83369}"/>
              </a:ext>
            </a:extLst>
          </p:cNvPr>
          <p:cNvSpPr txBox="1"/>
          <p:nvPr/>
        </p:nvSpPr>
        <p:spPr>
          <a:xfrm>
            <a:off x="-1" y="4876800"/>
            <a:ext cx="3384885" cy="64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44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8" t="-2704" r="4284" b="2704"/>
          <a:stretch/>
        </p:blipFill>
        <p:spPr>
          <a:xfrm rot="5400000">
            <a:off x="211790" y="35328"/>
            <a:ext cx="2782384" cy="2890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73" b="18156"/>
          <a:stretch/>
        </p:blipFill>
        <p:spPr>
          <a:xfrm>
            <a:off x="3561347" y="196723"/>
            <a:ext cx="3889998" cy="26748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64" b="16614"/>
          <a:stretch/>
        </p:blipFill>
        <p:spPr>
          <a:xfrm>
            <a:off x="7799901" y="325060"/>
            <a:ext cx="3603509" cy="25464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43A0B6-46BE-4707-A7C5-E4F6FB6FEDF8}"/>
              </a:ext>
            </a:extLst>
          </p:cNvPr>
          <p:cNvSpPr txBox="1"/>
          <p:nvPr/>
        </p:nvSpPr>
        <p:spPr>
          <a:xfrm>
            <a:off x="0" y="3224463"/>
            <a:ext cx="12192000" cy="317009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GB" sz="4000" dirty="0"/>
              <a:t>What your children have gained: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3200" dirty="0"/>
              <a:t>Number Sense                            Hands on activities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3200" dirty="0"/>
              <a:t>Visual Cues                                 Building Bridges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GB" sz="3200" dirty="0"/>
              <a:t>Making the connections              Building mental imagery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GB" sz="3200" dirty="0"/>
              <a:t>Developing Meaning                    A positive attitude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16171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26" t="1943" r="2896" b="3960"/>
          <a:stretch/>
        </p:blipFill>
        <p:spPr>
          <a:xfrm>
            <a:off x="1" y="112295"/>
            <a:ext cx="12063662" cy="594118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3009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06" t="1934" r="1402" b="1289"/>
          <a:stretch/>
        </p:blipFill>
        <p:spPr>
          <a:xfrm>
            <a:off x="481263" y="385011"/>
            <a:ext cx="11325726" cy="566847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4181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56" t="2276" r="1009"/>
          <a:stretch/>
        </p:blipFill>
        <p:spPr>
          <a:xfrm>
            <a:off x="272716" y="417094"/>
            <a:ext cx="11421980" cy="558828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17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EB3458-B19D-4D20-BE86-AE0B60A302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22" y="1"/>
            <a:ext cx="12027877" cy="61897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257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B3E8C5-DDA6-4DA9-8B1A-3CB3DA181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22" y="0"/>
            <a:ext cx="11863755" cy="616633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406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138103-A820-4EB6-8751-1D2F119DF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61" y="211015"/>
            <a:ext cx="11723077" cy="600221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3468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icture highlighting maths in everyday life">
            <a:extLst>
              <a:ext uri="{FF2B5EF4-FFF2-40B4-BE49-F238E27FC236}">
                <a16:creationId xmlns:a16="http://schemas.microsoft.com/office/drawing/2014/main" id="{335D942E-2321-4179-8A84-9BCA9630A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868785" cy="26766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picture highlighting maths in everyday life">
            <a:extLst>
              <a:ext uri="{FF2B5EF4-FFF2-40B4-BE49-F238E27FC236}">
                <a16:creationId xmlns:a16="http://schemas.microsoft.com/office/drawing/2014/main" id="{146A0C1C-D637-446A-AE01-A2483358B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785" y="0"/>
            <a:ext cx="6323215" cy="26766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C26990-71EB-4087-BA7D-E7539C79F3C5}"/>
              </a:ext>
            </a:extLst>
          </p:cNvPr>
          <p:cNvSpPr txBox="1"/>
          <p:nvPr/>
        </p:nvSpPr>
        <p:spPr>
          <a:xfrm>
            <a:off x="-1" y="3059668"/>
            <a:ext cx="12284765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MATHS IS ALL AROUND US IN EVERYTHING WE DO</a:t>
            </a:r>
          </a:p>
        </p:txBody>
      </p:sp>
      <p:pic>
        <p:nvPicPr>
          <p:cNvPr id="1030" name="Picture 6" descr="Image result for maths THINKING PICTURE">
            <a:extLst>
              <a:ext uri="{FF2B5EF4-FFF2-40B4-BE49-F238E27FC236}">
                <a16:creationId xmlns:a16="http://schemas.microsoft.com/office/drawing/2014/main" id="{03D04AA2-117D-406C-877B-15DD432D8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1496" y="3816626"/>
            <a:ext cx="4452730" cy="21601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C1ECF7-F7C6-4FA0-81D9-2669E8E43235}"/>
              </a:ext>
            </a:extLst>
          </p:cNvPr>
          <p:cNvSpPr txBox="1"/>
          <p:nvPr/>
        </p:nvSpPr>
        <p:spPr>
          <a:xfrm>
            <a:off x="7673008" y="4744278"/>
            <a:ext cx="43467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CHALLENGE!</a:t>
            </a:r>
          </a:p>
        </p:txBody>
      </p:sp>
    </p:spTree>
    <p:extLst>
      <p:ext uri="{BB962C8B-B14F-4D97-AF65-F5344CB8AC3E}">
        <p14:creationId xmlns:p14="http://schemas.microsoft.com/office/powerpoint/2010/main" val="241989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449" y="3657791"/>
            <a:ext cx="2267909" cy="1030313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350134" cy="97762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CCC</a:t>
            </a:r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439886" y="1471632"/>
            <a:ext cx="4341664" cy="2088321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MATHS is everywhere!</a:t>
            </a:r>
            <a:endParaRPr lang="en-GB" sz="6000" dirty="0"/>
          </a:p>
        </p:txBody>
      </p:sp>
      <p:sp>
        <p:nvSpPr>
          <p:cNvPr id="9" name="Rounded Rectangle 8"/>
          <p:cNvSpPr/>
          <p:nvPr/>
        </p:nvSpPr>
        <p:spPr>
          <a:xfrm>
            <a:off x="236530" y="181766"/>
            <a:ext cx="2047077" cy="963827"/>
          </a:xfrm>
          <a:prstGeom prst="round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Counting</a:t>
            </a:r>
            <a:endParaRPr lang="en-GB" sz="3200" b="1" dirty="0"/>
          </a:p>
        </p:txBody>
      </p:sp>
      <p:sp>
        <p:nvSpPr>
          <p:cNvPr id="11" name="Rounded Rectangle 10"/>
          <p:cNvSpPr/>
          <p:nvPr/>
        </p:nvSpPr>
        <p:spPr>
          <a:xfrm>
            <a:off x="150762" y="1569736"/>
            <a:ext cx="2953138" cy="1009414"/>
          </a:xfrm>
          <a:prstGeom prst="round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Riding a bike/</a:t>
            </a:r>
          </a:p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Driving</a:t>
            </a:r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8" y="3189055"/>
            <a:ext cx="2267909" cy="103031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4558" y="3610784"/>
            <a:ext cx="2068177" cy="89804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5684" y="4778686"/>
            <a:ext cx="2267909" cy="1030313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2024" y="143171"/>
            <a:ext cx="2639442" cy="1030313"/>
          </a:xfrm>
          <a:prstGeom prst="rect">
            <a:avLst/>
          </a:prstGeom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358" y="98766"/>
            <a:ext cx="2721109" cy="1155943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31" y="3657792"/>
            <a:ext cx="2336900" cy="103031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62" y="4862931"/>
            <a:ext cx="3750673" cy="807543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5994" y="4832152"/>
            <a:ext cx="2918818" cy="1030313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256" y="2442882"/>
            <a:ext cx="2441083" cy="103031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3" name="Rectangle 22"/>
          <p:cNvSpPr/>
          <p:nvPr/>
        </p:nvSpPr>
        <p:spPr>
          <a:xfrm>
            <a:off x="-36743" y="3142150"/>
            <a:ext cx="24413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</a:rPr>
              <a:t>Measuring ingredients</a:t>
            </a:r>
            <a:endParaRPr lang="en-GB" sz="2800" b="1" dirty="0">
              <a:solidFill>
                <a:prstClr val="black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428831" y="3642131"/>
            <a:ext cx="20681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Sharing food</a:t>
            </a:r>
            <a:endParaRPr lang="en-GB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296586" y="3791223"/>
            <a:ext cx="19543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Tidying up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8433" y="5005705"/>
            <a:ext cx="39725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200" b="1" dirty="0">
                <a:solidFill>
                  <a:prstClr val="black"/>
                </a:solidFill>
              </a:rPr>
              <a:t>Sequencing objects</a:t>
            </a:r>
            <a:endParaRPr lang="en-GB" sz="3200" b="1" dirty="0">
              <a:solidFill>
                <a:prstClr val="black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768829" y="5085699"/>
            <a:ext cx="28010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Sorting laundry</a:t>
            </a:r>
            <a:endParaRPr lang="en-GB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918423" y="3760445"/>
            <a:ext cx="17459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Shopping</a:t>
            </a:r>
            <a:endParaRPr lang="en-GB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918423" y="4868537"/>
            <a:ext cx="20463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Pattern </a:t>
            </a:r>
          </a:p>
          <a:p>
            <a:pPr lvl="0" algn="ctr"/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Hunt</a:t>
            </a:r>
            <a:endParaRPr lang="en-GB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931357" y="125070"/>
            <a:ext cx="272110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Television </a:t>
            </a:r>
          </a:p>
          <a:p>
            <a:pPr lvl="0" algn="ctr"/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Shows /Movies</a:t>
            </a:r>
            <a:endParaRPr lang="en-GB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329628" y="2494618"/>
            <a:ext cx="201689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</a:rPr>
              <a:t>Measuring </a:t>
            </a:r>
          </a:p>
          <a:p>
            <a:pPr lvl="0" algn="ctr"/>
            <a:r>
              <a:rPr lang="en-US" sz="2800" b="1" dirty="0">
                <a:solidFill>
                  <a:prstClr val="black"/>
                </a:solidFill>
              </a:rPr>
              <a:t>distance</a:t>
            </a:r>
            <a:endParaRPr lang="en-GB" sz="2800" b="1" dirty="0">
              <a:solidFill>
                <a:prstClr val="black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C89139-23BB-43A2-BBF1-7C950110D121}"/>
              </a:ext>
            </a:extLst>
          </p:cNvPr>
          <p:cNvSpPr txBox="1"/>
          <p:nvPr/>
        </p:nvSpPr>
        <p:spPr>
          <a:xfrm>
            <a:off x="6096000" y="136545"/>
            <a:ext cx="25966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Playing board games.</a:t>
            </a:r>
          </a:p>
        </p:txBody>
      </p:sp>
      <p:sp>
        <p:nvSpPr>
          <p:cNvPr id="33" name="Rounded Rectangle 10">
            <a:extLst>
              <a:ext uri="{FF2B5EF4-FFF2-40B4-BE49-F238E27FC236}">
                <a16:creationId xmlns:a16="http://schemas.microsoft.com/office/drawing/2014/main" id="{8C56B6BA-A98E-417A-97E4-B0EF33B55B0E}"/>
              </a:ext>
            </a:extLst>
          </p:cNvPr>
          <p:cNvSpPr/>
          <p:nvPr/>
        </p:nvSpPr>
        <p:spPr>
          <a:xfrm>
            <a:off x="9362364" y="198087"/>
            <a:ext cx="2441083" cy="1009414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Telling time</a:t>
            </a:r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014FA3-4F76-4807-BFB3-627B8056BCDE}"/>
              </a:ext>
            </a:extLst>
          </p:cNvPr>
          <p:cNvSpPr/>
          <p:nvPr/>
        </p:nvSpPr>
        <p:spPr>
          <a:xfrm>
            <a:off x="8117536" y="1431878"/>
            <a:ext cx="2441083" cy="909508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/ Shape hunt</a:t>
            </a:r>
            <a:endParaRPr lang="en-GB" sz="28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12DF84-F268-484A-8505-BC796B2B24C7}"/>
              </a:ext>
            </a:extLst>
          </p:cNvPr>
          <p:cNvSpPr/>
          <p:nvPr/>
        </p:nvSpPr>
        <p:spPr>
          <a:xfrm>
            <a:off x="10186332" y="3791223"/>
            <a:ext cx="1854906" cy="1219434"/>
          </a:xfrm>
          <a:prstGeom prst="rect">
            <a:avLst/>
          </a:prstGeom>
          <a:ln w="381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Brushing you teeth</a:t>
            </a:r>
          </a:p>
        </p:txBody>
      </p:sp>
    </p:spTree>
    <p:extLst>
      <p:ext uri="{BB962C8B-B14F-4D97-AF65-F5344CB8AC3E}">
        <p14:creationId xmlns:p14="http://schemas.microsoft.com/office/powerpoint/2010/main" val="289070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CE7662C-E02A-4A2C-A645-78AE04B9580C}"/>
              </a:ext>
            </a:extLst>
          </p:cNvPr>
          <p:cNvSpPr txBox="1"/>
          <p:nvPr/>
        </p:nvSpPr>
        <p:spPr>
          <a:xfrm>
            <a:off x="4067033" y="218364"/>
            <a:ext cx="3780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7F7FD7-A924-4BA0-9427-F46E69A2C8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196" y="1162374"/>
            <a:ext cx="7501179" cy="412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85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thank you picture">
            <a:extLst>
              <a:ext uri="{FF2B5EF4-FFF2-40B4-BE49-F238E27FC236}">
                <a16:creationId xmlns:a16="http://schemas.microsoft.com/office/drawing/2014/main" id="{4926127C-FB77-4480-A7C1-EB1E600F6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8" y="471488"/>
            <a:ext cx="11249025" cy="555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15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387</TotalTime>
  <Words>187</Words>
  <Application>Microsoft Office PowerPoint</Application>
  <PresentationFormat>Widescreen</PresentationFormat>
  <Paragraphs>41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Gill Sans MT</vt:lpstr>
      <vt:lpstr>Times New Roman</vt:lpstr>
      <vt:lpstr>Wingdings</vt:lpstr>
      <vt:lpstr>Gallery</vt:lpstr>
      <vt:lpstr>Welcome To our  Maths Family workshop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DAUBENY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our  Maths Family workshop</dc:title>
  <dc:creator>Cheryll Gustave</dc:creator>
  <cp:lastModifiedBy>Cheryll Gustave</cp:lastModifiedBy>
  <cp:revision>40</cp:revision>
  <dcterms:created xsi:type="dcterms:W3CDTF">2018-09-25T13:23:00Z</dcterms:created>
  <dcterms:modified xsi:type="dcterms:W3CDTF">2018-09-26T12:11:12Z</dcterms:modified>
</cp:coreProperties>
</file>